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2" r:id="rId5"/>
    <p:sldId id="333" r:id="rId6"/>
    <p:sldId id="351" r:id="rId7"/>
    <p:sldId id="365" r:id="rId8"/>
    <p:sldId id="364" r:id="rId9"/>
    <p:sldId id="366" r:id="rId10"/>
    <p:sldId id="350" r:id="rId11"/>
    <p:sldId id="358" r:id="rId12"/>
    <p:sldId id="357" r:id="rId13"/>
    <p:sldId id="362" r:id="rId14"/>
    <p:sldId id="356" r:id="rId15"/>
    <p:sldId id="355" r:id="rId16"/>
    <p:sldId id="352" r:id="rId17"/>
    <p:sldId id="353" r:id="rId18"/>
    <p:sldId id="354" r:id="rId19"/>
    <p:sldId id="348" r:id="rId20"/>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20353E50-651B-477D-ABCB-B53FA8AF4613}"/>
    <pc:docChg chg="undo custSel addSld delSld modSld sldOrd">
      <pc:chgData name="Ben Nienhuis" userId="2c6c04f1-77c7-44b5-a463-93386779ab63" providerId="ADAL" clId="{20353E50-651B-477D-ABCB-B53FA8AF4613}" dt="2021-06-07T15:12:58.120" v="337" actId="1076"/>
      <pc:docMkLst>
        <pc:docMk/>
      </pc:docMkLst>
      <pc:sldChg chg="addSp modSp">
        <pc:chgData name="Ben Nienhuis" userId="2c6c04f1-77c7-44b5-a463-93386779ab63" providerId="ADAL" clId="{20353E50-651B-477D-ABCB-B53FA8AF4613}" dt="2021-06-07T14:03:00.541" v="8" actId="1076"/>
        <pc:sldMkLst>
          <pc:docMk/>
          <pc:sldMk cId="3040018858" sldId="312"/>
        </pc:sldMkLst>
        <pc:picChg chg="add mod">
          <ac:chgData name="Ben Nienhuis" userId="2c6c04f1-77c7-44b5-a463-93386779ab63" providerId="ADAL" clId="{20353E50-651B-477D-ABCB-B53FA8AF4613}" dt="2021-06-07T14:02:05.131" v="6" actId="1076"/>
          <ac:picMkLst>
            <pc:docMk/>
            <pc:sldMk cId="3040018858" sldId="312"/>
            <ac:picMk id="5" creationId="{FCAC6B32-B3E0-4A1B-B7E9-135CD0DFE2F0}"/>
          </ac:picMkLst>
        </pc:picChg>
        <pc:picChg chg="add mod">
          <ac:chgData name="Ben Nienhuis" userId="2c6c04f1-77c7-44b5-a463-93386779ab63" providerId="ADAL" clId="{20353E50-651B-477D-ABCB-B53FA8AF4613}" dt="2021-06-07T14:03:00.541" v="8" actId="1076"/>
          <ac:picMkLst>
            <pc:docMk/>
            <pc:sldMk cId="3040018858" sldId="312"/>
            <ac:picMk id="7" creationId="{F1CF4063-7C03-49AF-A72F-8203E3E1097E}"/>
          </ac:picMkLst>
        </pc:picChg>
      </pc:sldChg>
      <pc:sldChg chg="addSp delSp modSp">
        <pc:chgData name="Ben Nienhuis" userId="2c6c04f1-77c7-44b5-a463-93386779ab63" providerId="ADAL" clId="{20353E50-651B-477D-ABCB-B53FA8AF4613}" dt="2021-06-07T15:06:20.366" v="310" actId="14100"/>
        <pc:sldMkLst>
          <pc:docMk/>
          <pc:sldMk cId="2888171753" sldId="350"/>
        </pc:sldMkLst>
        <pc:spChg chg="add del mod">
          <ac:chgData name="Ben Nienhuis" userId="2c6c04f1-77c7-44b5-a463-93386779ab63" providerId="ADAL" clId="{20353E50-651B-477D-ABCB-B53FA8AF4613}" dt="2021-06-07T14:04:48.840" v="12"/>
          <ac:spMkLst>
            <pc:docMk/>
            <pc:sldMk cId="2888171753" sldId="350"/>
            <ac:spMk id="9" creationId="{48EB7CD2-C4AA-48EA-86E5-84544B73B680}"/>
          </ac:spMkLst>
        </pc:spChg>
        <pc:spChg chg="add del mod">
          <ac:chgData name="Ben Nienhuis" userId="2c6c04f1-77c7-44b5-a463-93386779ab63" providerId="ADAL" clId="{20353E50-651B-477D-ABCB-B53FA8AF4613}" dt="2021-06-07T14:12:02.305" v="15" actId="478"/>
          <ac:spMkLst>
            <pc:docMk/>
            <pc:sldMk cId="2888171753" sldId="350"/>
            <ac:spMk id="10" creationId="{23A7D1C1-D5A1-4E91-ADAF-6021BB55B88A}"/>
          </ac:spMkLst>
        </pc:spChg>
        <pc:spChg chg="add mod">
          <ac:chgData name="Ben Nienhuis" userId="2c6c04f1-77c7-44b5-a463-93386779ab63" providerId="ADAL" clId="{20353E50-651B-477D-ABCB-B53FA8AF4613}" dt="2021-06-07T14:49:08.708" v="121"/>
          <ac:spMkLst>
            <pc:docMk/>
            <pc:sldMk cId="2888171753" sldId="350"/>
            <ac:spMk id="11" creationId="{0A2AA31E-0D72-471A-810A-F3DCCEB789C1}"/>
          </ac:spMkLst>
        </pc:spChg>
        <pc:picChg chg="add del mod">
          <ac:chgData name="Ben Nienhuis" userId="2c6c04f1-77c7-44b5-a463-93386779ab63" providerId="ADAL" clId="{20353E50-651B-477D-ABCB-B53FA8AF4613}" dt="2021-06-07T14:01:55.994" v="3"/>
          <ac:picMkLst>
            <pc:docMk/>
            <pc:sldMk cId="2888171753" sldId="350"/>
            <ac:picMk id="6" creationId="{83C9F28F-84E3-42DA-8B80-696F0902C077}"/>
          </ac:picMkLst>
        </pc:picChg>
        <pc:picChg chg="add mod">
          <ac:chgData name="Ben Nienhuis" userId="2c6c04f1-77c7-44b5-a463-93386779ab63" providerId="ADAL" clId="{20353E50-651B-477D-ABCB-B53FA8AF4613}" dt="2021-06-07T15:06:20.366" v="310" actId="14100"/>
          <ac:picMkLst>
            <pc:docMk/>
            <pc:sldMk cId="2888171753" sldId="350"/>
            <ac:picMk id="12" creationId="{B0A46D8E-B9AF-4868-86AC-B53DE7B45EC2}"/>
          </ac:picMkLst>
        </pc:picChg>
      </pc:sldChg>
      <pc:sldChg chg="addSp delSp modSp ord">
        <pc:chgData name="Ben Nienhuis" userId="2c6c04f1-77c7-44b5-a463-93386779ab63" providerId="ADAL" clId="{20353E50-651B-477D-ABCB-B53FA8AF4613}" dt="2021-06-07T15:09:51.785" v="328" actId="1076"/>
        <pc:sldMkLst>
          <pc:docMk/>
          <pc:sldMk cId="2463804715" sldId="351"/>
        </pc:sldMkLst>
        <pc:spChg chg="add del">
          <ac:chgData name="Ben Nienhuis" userId="2c6c04f1-77c7-44b5-a463-93386779ab63" providerId="ADAL" clId="{20353E50-651B-477D-ABCB-B53FA8AF4613}" dt="2021-06-07T14:36:43.740" v="57"/>
          <ac:spMkLst>
            <pc:docMk/>
            <pc:sldMk cId="2463804715" sldId="351"/>
            <ac:spMk id="5" creationId="{3374583D-7EC6-46EA-8635-CE44D8DA0F6F}"/>
          </ac:spMkLst>
        </pc:spChg>
        <pc:spChg chg="add mod">
          <ac:chgData name="Ben Nienhuis" userId="2c6c04f1-77c7-44b5-a463-93386779ab63" providerId="ADAL" clId="{20353E50-651B-477D-ABCB-B53FA8AF4613}" dt="2021-06-07T14:43:40.972" v="72"/>
          <ac:spMkLst>
            <pc:docMk/>
            <pc:sldMk cId="2463804715" sldId="351"/>
            <ac:spMk id="6" creationId="{6928E9CA-0467-44BB-B241-FD8CF486E91E}"/>
          </ac:spMkLst>
        </pc:spChg>
        <pc:picChg chg="add mod">
          <ac:chgData name="Ben Nienhuis" userId="2c6c04f1-77c7-44b5-a463-93386779ab63" providerId="ADAL" clId="{20353E50-651B-477D-ABCB-B53FA8AF4613}" dt="2021-06-07T15:09:51.785" v="328" actId="1076"/>
          <ac:picMkLst>
            <pc:docMk/>
            <pc:sldMk cId="2463804715" sldId="351"/>
            <ac:picMk id="8" creationId="{6E128E20-EC93-4DA2-B2D8-47927AA7557B}"/>
          </ac:picMkLst>
        </pc:picChg>
      </pc:sldChg>
      <pc:sldChg chg="addSp modSp ord">
        <pc:chgData name="Ben Nienhuis" userId="2c6c04f1-77c7-44b5-a463-93386779ab63" providerId="ADAL" clId="{20353E50-651B-477D-ABCB-B53FA8AF4613}" dt="2021-06-07T15:00:21.310" v="292" actId="1076"/>
        <pc:sldMkLst>
          <pc:docMk/>
          <pc:sldMk cId="235657849" sldId="352"/>
        </pc:sldMkLst>
        <pc:spChg chg="mod">
          <ac:chgData name="Ben Nienhuis" userId="2c6c04f1-77c7-44b5-a463-93386779ab63" providerId="ADAL" clId="{20353E50-651B-477D-ABCB-B53FA8AF4613}" dt="2021-06-07T15:00:14.458" v="291" actId="1076"/>
          <ac:spMkLst>
            <pc:docMk/>
            <pc:sldMk cId="235657849" sldId="352"/>
            <ac:spMk id="3" creationId="{AC90F30D-9A1D-42A8-A0D2-A7208BBED3DC}"/>
          </ac:spMkLst>
        </pc:spChg>
        <pc:spChg chg="add mod">
          <ac:chgData name="Ben Nienhuis" userId="2c6c04f1-77c7-44b5-a463-93386779ab63" providerId="ADAL" clId="{20353E50-651B-477D-ABCB-B53FA8AF4613}" dt="2021-06-07T14:54:22.430" v="167" actId="1076"/>
          <ac:spMkLst>
            <pc:docMk/>
            <pc:sldMk cId="235657849" sldId="352"/>
            <ac:spMk id="5" creationId="{C9D714C3-5CE1-4C7C-9C42-3A8EC06FDD9E}"/>
          </ac:spMkLst>
        </pc:spChg>
        <pc:picChg chg="add mod ord">
          <ac:chgData name="Ben Nienhuis" userId="2c6c04f1-77c7-44b5-a463-93386779ab63" providerId="ADAL" clId="{20353E50-651B-477D-ABCB-B53FA8AF4613}" dt="2021-06-07T15:00:21.310" v="292" actId="1076"/>
          <ac:picMkLst>
            <pc:docMk/>
            <pc:sldMk cId="235657849" sldId="352"/>
            <ac:picMk id="6" creationId="{ECC83239-DC74-4CF3-AE4D-3BCF59A7A102}"/>
          </ac:picMkLst>
        </pc:picChg>
      </pc:sldChg>
      <pc:sldChg chg="addSp modSp ord">
        <pc:chgData name="Ben Nienhuis" userId="2c6c04f1-77c7-44b5-a463-93386779ab63" providerId="ADAL" clId="{20353E50-651B-477D-ABCB-B53FA8AF4613}" dt="2021-06-07T14:53:48.182" v="162"/>
        <pc:sldMkLst>
          <pc:docMk/>
          <pc:sldMk cId="3451455234" sldId="353"/>
        </pc:sldMkLst>
        <pc:picChg chg="add mod">
          <ac:chgData name="Ben Nienhuis" userId="2c6c04f1-77c7-44b5-a463-93386779ab63" providerId="ADAL" clId="{20353E50-651B-477D-ABCB-B53FA8AF4613}" dt="2021-06-07T14:23:19.269" v="45" actId="14100"/>
          <ac:picMkLst>
            <pc:docMk/>
            <pc:sldMk cId="3451455234" sldId="353"/>
            <ac:picMk id="5" creationId="{77FC1670-F12E-4652-9F20-096CE89F5384}"/>
          </ac:picMkLst>
        </pc:picChg>
      </pc:sldChg>
      <pc:sldChg chg="addSp modSp">
        <pc:chgData name="Ben Nienhuis" userId="2c6c04f1-77c7-44b5-a463-93386779ab63" providerId="ADAL" clId="{20353E50-651B-477D-ABCB-B53FA8AF4613}" dt="2021-06-07T14:58:57.432" v="282" actId="1076"/>
        <pc:sldMkLst>
          <pc:docMk/>
          <pc:sldMk cId="24697141" sldId="354"/>
        </pc:sldMkLst>
        <pc:spChg chg="add mod">
          <ac:chgData name="Ben Nienhuis" userId="2c6c04f1-77c7-44b5-a463-93386779ab63" providerId="ADAL" clId="{20353E50-651B-477D-ABCB-B53FA8AF4613}" dt="2021-06-07T14:56:48.636" v="184"/>
          <ac:spMkLst>
            <pc:docMk/>
            <pc:sldMk cId="24697141" sldId="354"/>
            <ac:spMk id="5" creationId="{B2C5CB0B-8CAA-4419-B8C9-4CD568D01131}"/>
          </ac:spMkLst>
        </pc:spChg>
        <pc:spChg chg="add mod">
          <ac:chgData name="Ben Nienhuis" userId="2c6c04f1-77c7-44b5-a463-93386779ab63" providerId="ADAL" clId="{20353E50-651B-477D-ABCB-B53FA8AF4613}" dt="2021-06-07T14:58:57.432" v="282" actId="1076"/>
          <ac:spMkLst>
            <pc:docMk/>
            <pc:sldMk cId="24697141" sldId="354"/>
            <ac:spMk id="8" creationId="{697384DD-CB69-470B-BBBA-F9483DA8B7BE}"/>
          </ac:spMkLst>
        </pc:spChg>
        <pc:picChg chg="add mod">
          <ac:chgData name="Ben Nienhuis" userId="2c6c04f1-77c7-44b5-a463-93386779ab63" providerId="ADAL" clId="{20353E50-651B-477D-ABCB-B53FA8AF4613}" dt="2021-06-07T14:55:15.889" v="171" actId="1076"/>
          <ac:picMkLst>
            <pc:docMk/>
            <pc:sldMk cId="24697141" sldId="354"/>
            <ac:picMk id="6" creationId="{AA6030E4-B0C2-4B32-836C-BE50F8EF5352}"/>
          </ac:picMkLst>
        </pc:picChg>
      </pc:sldChg>
      <pc:sldChg chg="addSp modSp">
        <pc:chgData name="Ben Nienhuis" userId="2c6c04f1-77c7-44b5-a463-93386779ab63" providerId="ADAL" clId="{20353E50-651B-477D-ABCB-B53FA8AF4613}" dt="2021-06-07T14:53:31.722" v="161" actId="14100"/>
        <pc:sldMkLst>
          <pc:docMk/>
          <pc:sldMk cId="3230133236" sldId="355"/>
        </pc:sldMkLst>
        <pc:spChg chg="add mod">
          <ac:chgData name="Ben Nienhuis" userId="2c6c04f1-77c7-44b5-a463-93386779ab63" providerId="ADAL" clId="{20353E50-651B-477D-ABCB-B53FA8AF4613}" dt="2021-06-07T14:53:21.382" v="158" actId="255"/>
          <ac:spMkLst>
            <pc:docMk/>
            <pc:sldMk cId="3230133236" sldId="355"/>
            <ac:spMk id="6" creationId="{B1474628-39E8-4ADA-999F-63DDE6A8B250}"/>
          </ac:spMkLst>
        </pc:spChg>
        <pc:picChg chg="add mod ord">
          <ac:chgData name="Ben Nienhuis" userId="2c6c04f1-77c7-44b5-a463-93386779ab63" providerId="ADAL" clId="{20353E50-651B-477D-ABCB-B53FA8AF4613}" dt="2021-06-07T14:53:31.722" v="161" actId="14100"/>
          <ac:picMkLst>
            <pc:docMk/>
            <pc:sldMk cId="3230133236" sldId="355"/>
            <ac:picMk id="5" creationId="{7D02AE8C-142A-4A5D-BC85-0D09DA003B36}"/>
          </ac:picMkLst>
        </pc:picChg>
      </pc:sldChg>
      <pc:sldChg chg="addSp delSp modSp">
        <pc:chgData name="Ben Nienhuis" userId="2c6c04f1-77c7-44b5-a463-93386779ab63" providerId="ADAL" clId="{20353E50-651B-477D-ABCB-B53FA8AF4613}" dt="2021-06-07T15:03:59.571" v="299" actId="14100"/>
        <pc:sldMkLst>
          <pc:docMk/>
          <pc:sldMk cId="1065341160" sldId="356"/>
        </pc:sldMkLst>
        <pc:spChg chg="add del">
          <ac:chgData name="Ben Nienhuis" userId="2c6c04f1-77c7-44b5-a463-93386779ab63" providerId="ADAL" clId="{20353E50-651B-477D-ABCB-B53FA8AF4613}" dt="2021-06-07T14:16:35.043" v="31" actId="478"/>
          <ac:spMkLst>
            <pc:docMk/>
            <pc:sldMk cId="1065341160" sldId="356"/>
            <ac:spMk id="5" creationId="{06D7C4F9-0CDA-4F7C-A646-67CEBCBC7528}"/>
          </ac:spMkLst>
        </pc:spChg>
        <pc:spChg chg="add mod">
          <ac:chgData name="Ben Nienhuis" userId="2c6c04f1-77c7-44b5-a463-93386779ab63" providerId="ADAL" clId="{20353E50-651B-477D-ABCB-B53FA8AF4613}" dt="2021-06-07T15:02:27.849" v="293" actId="14100"/>
          <ac:spMkLst>
            <pc:docMk/>
            <pc:sldMk cId="1065341160" sldId="356"/>
            <ac:spMk id="6" creationId="{6C541C5E-082D-4CD8-A8F6-2596FE86B0A6}"/>
          </ac:spMkLst>
        </pc:spChg>
        <pc:picChg chg="add mod ord">
          <ac:chgData name="Ben Nienhuis" userId="2c6c04f1-77c7-44b5-a463-93386779ab63" providerId="ADAL" clId="{20353E50-651B-477D-ABCB-B53FA8AF4613}" dt="2021-06-07T15:03:59.571" v="299" actId="14100"/>
          <ac:picMkLst>
            <pc:docMk/>
            <pc:sldMk cId="1065341160" sldId="356"/>
            <ac:picMk id="8" creationId="{14BCD499-A377-4BAF-B139-D6EAA08D8684}"/>
          </ac:picMkLst>
        </pc:picChg>
      </pc:sldChg>
      <pc:sldChg chg="addSp modSp">
        <pc:chgData name="Ben Nienhuis" userId="2c6c04f1-77c7-44b5-a463-93386779ab63" providerId="ADAL" clId="{20353E50-651B-477D-ABCB-B53FA8AF4613}" dt="2021-06-07T14:15:22.158" v="29"/>
        <pc:sldMkLst>
          <pc:docMk/>
          <pc:sldMk cId="590263461" sldId="357"/>
        </pc:sldMkLst>
        <pc:picChg chg="add mod">
          <ac:chgData name="Ben Nienhuis" userId="2c6c04f1-77c7-44b5-a463-93386779ab63" providerId="ADAL" clId="{20353E50-651B-477D-ABCB-B53FA8AF4613}" dt="2021-06-07T14:15:22.158" v="29"/>
          <ac:picMkLst>
            <pc:docMk/>
            <pc:sldMk cId="590263461" sldId="357"/>
            <ac:picMk id="5" creationId="{09D81D3E-7B77-478C-8CE9-A99898F8FD99}"/>
          </ac:picMkLst>
        </pc:picChg>
      </pc:sldChg>
      <pc:sldChg chg="addSp modSp">
        <pc:chgData name="Ben Nienhuis" userId="2c6c04f1-77c7-44b5-a463-93386779ab63" providerId="ADAL" clId="{20353E50-651B-477D-ABCB-B53FA8AF4613}" dt="2021-06-07T15:05:43.144" v="307" actId="1076"/>
        <pc:sldMkLst>
          <pc:docMk/>
          <pc:sldMk cId="3798419519" sldId="358"/>
        </pc:sldMkLst>
        <pc:spChg chg="add mod">
          <ac:chgData name="Ben Nienhuis" userId="2c6c04f1-77c7-44b5-a463-93386779ab63" providerId="ADAL" clId="{20353E50-651B-477D-ABCB-B53FA8AF4613}" dt="2021-06-07T14:50:20.639" v="133" actId="14100"/>
          <ac:spMkLst>
            <pc:docMk/>
            <pc:sldMk cId="3798419519" sldId="358"/>
            <ac:spMk id="5" creationId="{26695166-5D23-4E4B-B0F2-60037E827E8E}"/>
          </ac:spMkLst>
        </pc:spChg>
        <pc:spChg chg="add mod">
          <ac:chgData name="Ben Nienhuis" userId="2c6c04f1-77c7-44b5-a463-93386779ab63" providerId="ADAL" clId="{20353E50-651B-477D-ABCB-B53FA8AF4613}" dt="2021-06-07T14:50:05.126" v="130" actId="1076"/>
          <ac:spMkLst>
            <pc:docMk/>
            <pc:sldMk cId="3798419519" sldId="358"/>
            <ac:spMk id="6" creationId="{D27350D7-0F20-42CD-AD75-7C16C9C95C3E}"/>
          </ac:spMkLst>
        </pc:spChg>
        <pc:picChg chg="add mod">
          <ac:chgData name="Ben Nienhuis" userId="2c6c04f1-77c7-44b5-a463-93386779ab63" providerId="ADAL" clId="{20353E50-651B-477D-ABCB-B53FA8AF4613}" dt="2021-06-07T15:05:43.144" v="307" actId="1076"/>
          <ac:picMkLst>
            <pc:docMk/>
            <pc:sldMk cId="3798419519" sldId="358"/>
            <ac:picMk id="8" creationId="{B5CD23AF-7F1C-46AA-ACD1-A6F72D72141C}"/>
          </ac:picMkLst>
        </pc:picChg>
      </pc:sldChg>
      <pc:sldChg chg="add del">
        <pc:chgData name="Ben Nienhuis" userId="2c6c04f1-77c7-44b5-a463-93386779ab63" providerId="ADAL" clId="{20353E50-651B-477D-ABCB-B53FA8AF4613}" dt="2021-06-07T14:59:02.974" v="283" actId="2696"/>
        <pc:sldMkLst>
          <pc:docMk/>
          <pc:sldMk cId="1028230438" sldId="359"/>
        </pc:sldMkLst>
      </pc:sldChg>
      <pc:sldChg chg="add del">
        <pc:chgData name="Ben Nienhuis" userId="2c6c04f1-77c7-44b5-a463-93386779ab63" providerId="ADAL" clId="{20353E50-651B-477D-ABCB-B53FA8AF4613}" dt="2021-06-07T14:59:03.835" v="284" actId="2696"/>
        <pc:sldMkLst>
          <pc:docMk/>
          <pc:sldMk cId="3052827396" sldId="360"/>
        </pc:sldMkLst>
      </pc:sldChg>
      <pc:sldChg chg="add del">
        <pc:chgData name="Ben Nienhuis" userId="2c6c04f1-77c7-44b5-a463-93386779ab63" providerId="ADAL" clId="{20353E50-651B-477D-ABCB-B53FA8AF4613}" dt="2021-06-07T14:59:04.452" v="285" actId="2696"/>
        <pc:sldMkLst>
          <pc:docMk/>
          <pc:sldMk cId="3227007604" sldId="361"/>
        </pc:sldMkLst>
      </pc:sldChg>
      <pc:sldChg chg="addSp delSp modSp add">
        <pc:chgData name="Ben Nienhuis" userId="2c6c04f1-77c7-44b5-a463-93386779ab63" providerId="ADAL" clId="{20353E50-651B-477D-ABCB-B53FA8AF4613}" dt="2021-06-07T15:04:40.064" v="305" actId="1076"/>
        <pc:sldMkLst>
          <pc:docMk/>
          <pc:sldMk cId="3300603226" sldId="362"/>
        </pc:sldMkLst>
        <pc:spChg chg="add mod">
          <ac:chgData name="Ben Nienhuis" userId="2c6c04f1-77c7-44b5-a463-93386779ab63" providerId="ADAL" clId="{20353E50-651B-477D-ABCB-B53FA8AF4613}" dt="2021-06-07T14:50:44.226" v="136" actId="1076"/>
          <ac:spMkLst>
            <pc:docMk/>
            <pc:sldMk cId="3300603226" sldId="362"/>
            <ac:spMk id="6" creationId="{88D5EBB4-AEE6-4684-A9D4-C24FE0754F2F}"/>
          </ac:spMkLst>
        </pc:spChg>
        <pc:picChg chg="del">
          <ac:chgData name="Ben Nienhuis" userId="2c6c04f1-77c7-44b5-a463-93386779ab63" providerId="ADAL" clId="{20353E50-651B-477D-ABCB-B53FA8AF4613}" dt="2021-06-07T14:31:40.901" v="52" actId="478"/>
          <ac:picMkLst>
            <pc:docMk/>
            <pc:sldMk cId="3300603226" sldId="362"/>
            <ac:picMk id="5" creationId="{09D81D3E-7B77-478C-8CE9-A99898F8FD99}"/>
          </ac:picMkLst>
        </pc:picChg>
        <pc:picChg chg="add mod">
          <ac:chgData name="Ben Nienhuis" userId="2c6c04f1-77c7-44b5-a463-93386779ab63" providerId="ADAL" clId="{20353E50-651B-477D-ABCB-B53FA8AF4613}" dt="2021-06-07T15:04:40.064" v="305" actId="1076"/>
          <ac:picMkLst>
            <pc:docMk/>
            <pc:sldMk cId="3300603226" sldId="362"/>
            <ac:picMk id="8" creationId="{C61478B2-5EB5-4B75-83D3-B92897B8C3B9}"/>
          </ac:picMkLst>
        </pc:picChg>
      </pc:sldChg>
      <pc:sldChg chg="add del">
        <pc:chgData name="Ben Nienhuis" userId="2c6c04f1-77c7-44b5-a463-93386779ab63" providerId="ADAL" clId="{20353E50-651B-477D-ABCB-B53FA8AF4613}" dt="2021-06-07T14:45:48.712" v="92" actId="2696"/>
        <pc:sldMkLst>
          <pc:docMk/>
          <pc:sldMk cId="2685328026" sldId="363"/>
        </pc:sldMkLst>
      </pc:sldChg>
      <pc:sldChg chg="addSp delSp modSp add">
        <pc:chgData name="Ben Nienhuis" userId="2c6c04f1-77c7-44b5-a463-93386779ab63" providerId="ADAL" clId="{20353E50-651B-477D-ABCB-B53FA8AF4613}" dt="2021-06-07T15:12:58.120" v="337" actId="1076"/>
        <pc:sldMkLst>
          <pc:docMk/>
          <pc:sldMk cId="2426019673" sldId="364"/>
        </pc:sldMkLst>
        <pc:spChg chg="mod">
          <ac:chgData name="Ben Nienhuis" userId="2c6c04f1-77c7-44b5-a463-93386779ab63" providerId="ADAL" clId="{20353E50-651B-477D-ABCB-B53FA8AF4613}" dt="2021-06-07T15:12:45.298" v="335" actId="1076"/>
          <ac:spMkLst>
            <pc:docMk/>
            <pc:sldMk cId="2426019673" sldId="364"/>
            <ac:spMk id="3" creationId="{AC90F30D-9A1D-42A8-A0D2-A7208BBED3DC}"/>
          </ac:spMkLst>
        </pc:spChg>
        <pc:spChg chg="add del mod">
          <ac:chgData name="Ben Nienhuis" userId="2c6c04f1-77c7-44b5-a463-93386779ab63" providerId="ADAL" clId="{20353E50-651B-477D-ABCB-B53FA8AF4613}" dt="2021-06-07T14:45:31.180" v="88" actId="478"/>
          <ac:spMkLst>
            <pc:docMk/>
            <pc:sldMk cId="2426019673" sldId="364"/>
            <ac:spMk id="5" creationId="{E9985CEB-8628-4EB6-84FA-CBCE1C5EAFDF}"/>
          </ac:spMkLst>
        </pc:spChg>
        <pc:spChg chg="add mod">
          <ac:chgData name="Ben Nienhuis" userId="2c6c04f1-77c7-44b5-a463-93386779ab63" providerId="ADAL" clId="{20353E50-651B-477D-ABCB-B53FA8AF4613}" dt="2021-06-07T15:12:48.438" v="336" actId="1076"/>
          <ac:spMkLst>
            <pc:docMk/>
            <pc:sldMk cId="2426019673" sldId="364"/>
            <ac:spMk id="6" creationId="{E09D33BE-89BE-4AA4-B2D0-7BCB8C18C1DB}"/>
          </ac:spMkLst>
        </pc:spChg>
        <pc:picChg chg="add del mod ord">
          <ac:chgData name="Ben Nienhuis" userId="2c6c04f1-77c7-44b5-a463-93386779ab63" providerId="ADAL" clId="{20353E50-651B-477D-ABCB-B53FA8AF4613}" dt="2021-06-07T15:10:26.898" v="329" actId="478"/>
          <ac:picMkLst>
            <pc:docMk/>
            <pc:sldMk cId="2426019673" sldId="364"/>
            <ac:picMk id="8" creationId="{1C976216-9083-4806-830E-2A258A980B89}"/>
          </ac:picMkLst>
        </pc:picChg>
        <pc:picChg chg="add mod ord">
          <ac:chgData name="Ben Nienhuis" userId="2c6c04f1-77c7-44b5-a463-93386779ab63" providerId="ADAL" clId="{20353E50-651B-477D-ABCB-B53FA8AF4613}" dt="2021-06-07T15:12:58.120" v="337" actId="1076"/>
          <ac:picMkLst>
            <pc:docMk/>
            <pc:sldMk cId="2426019673" sldId="364"/>
            <ac:picMk id="9" creationId="{1301B3ED-2297-42BB-AE93-85CA10A59E66}"/>
          </ac:picMkLst>
        </pc:picChg>
      </pc:sldChg>
      <pc:sldChg chg="addSp modSp add">
        <pc:chgData name="Ben Nienhuis" userId="2c6c04f1-77c7-44b5-a463-93386779ab63" providerId="ADAL" clId="{20353E50-651B-477D-ABCB-B53FA8AF4613}" dt="2021-06-07T15:08:45.003" v="326" actId="1076"/>
        <pc:sldMkLst>
          <pc:docMk/>
          <pc:sldMk cId="1461502283" sldId="365"/>
        </pc:sldMkLst>
        <pc:spChg chg="add mod">
          <ac:chgData name="Ben Nienhuis" userId="2c6c04f1-77c7-44b5-a463-93386779ab63" providerId="ADAL" clId="{20353E50-651B-477D-ABCB-B53FA8AF4613}" dt="2021-06-07T14:45:16.322" v="86"/>
          <ac:spMkLst>
            <pc:docMk/>
            <pc:sldMk cId="1461502283" sldId="365"/>
            <ac:spMk id="5" creationId="{3E54BFC8-659F-4AF2-92B6-058A89D9A0A4}"/>
          </ac:spMkLst>
        </pc:spChg>
        <pc:spChg chg="add mod">
          <ac:chgData name="Ben Nienhuis" userId="2c6c04f1-77c7-44b5-a463-93386779ab63" providerId="ADAL" clId="{20353E50-651B-477D-ABCB-B53FA8AF4613}" dt="2021-06-07T14:44:49.911" v="83" actId="255"/>
          <ac:spMkLst>
            <pc:docMk/>
            <pc:sldMk cId="1461502283" sldId="365"/>
            <ac:spMk id="6" creationId="{2CE1F812-A17F-405C-9140-330A2259043E}"/>
          </ac:spMkLst>
        </pc:spChg>
        <pc:picChg chg="add mod">
          <ac:chgData name="Ben Nienhuis" userId="2c6c04f1-77c7-44b5-a463-93386779ab63" providerId="ADAL" clId="{20353E50-651B-477D-ABCB-B53FA8AF4613}" dt="2021-06-07T15:08:45.003" v="326" actId="1076"/>
          <ac:picMkLst>
            <pc:docMk/>
            <pc:sldMk cId="1461502283" sldId="365"/>
            <ac:picMk id="8" creationId="{0A13E692-466E-46A1-AE97-5F6789D51A82}"/>
          </ac:picMkLst>
        </pc:picChg>
      </pc:sldChg>
      <pc:sldChg chg="addSp modSp add">
        <pc:chgData name="Ben Nienhuis" userId="2c6c04f1-77c7-44b5-a463-93386779ab63" providerId="ADAL" clId="{20353E50-651B-477D-ABCB-B53FA8AF4613}" dt="2021-06-07T15:06:52.076" v="314" actId="167"/>
        <pc:sldMkLst>
          <pc:docMk/>
          <pc:sldMk cId="3453032013" sldId="366"/>
        </pc:sldMkLst>
        <pc:spChg chg="mod">
          <ac:chgData name="Ben Nienhuis" userId="2c6c04f1-77c7-44b5-a463-93386779ab63" providerId="ADAL" clId="{20353E50-651B-477D-ABCB-B53FA8AF4613}" dt="2021-06-07T14:48:19.108" v="118" actId="6549"/>
          <ac:spMkLst>
            <pc:docMk/>
            <pc:sldMk cId="3453032013" sldId="366"/>
            <ac:spMk id="5" creationId="{E9985CEB-8628-4EB6-84FA-CBCE1C5EAFDF}"/>
          </ac:spMkLst>
        </pc:spChg>
        <pc:picChg chg="add mod ord">
          <ac:chgData name="Ben Nienhuis" userId="2c6c04f1-77c7-44b5-a463-93386779ab63" providerId="ADAL" clId="{20353E50-651B-477D-ABCB-B53FA8AF4613}" dt="2021-06-07T15:06:52.076" v="314" actId="167"/>
          <ac:picMkLst>
            <pc:docMk/>
            <pc:sldMk cId="3453032013" sldId="366"/>
            <ac:picMk id="6" creationId="{AAF03F2E-D927-40D1-954E-6CE4A34494D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5827" y="656272"/>
            <a:ext cx="733234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8662" y="908113"/>
            <a:ext cx="4642980" cy="505612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5720" y="2502535"/>
            <a:ext cx="581255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467995" y="1645164"/>
            <a:ext cx="8208009" cy="270764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K4IZ9i-StXA"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blob:https://www.ontwikkelcentrum.nl/f5946fa2-2923-49ac-92d2-afbfee2d0917"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Fotosynthese 2</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6" name="Tekstvak 5">
            <a:extLst>
              <a:ext uri="{FF2B5EF4-FFF2-40B4-BE49-F238E27FC236}">
                <a16:creationId xmlns:a16="http://schemas.microsoft.com/office/drawing/2014/main" id="{196218B3-4571-4CB8-995A-C7F78EA254D6}"/>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5" name="Afbeelding 4">
            <a:extLst>
              <a:ext uri="{FF2B5EF4-FFF2-40B4-BE49-F238E27FC236}">
                <a16:creationId xmlns:a16="http://schemas.microsoft.com/office/drawing/2014/main" id="{FCAC6B32-B3E0-4A1B-B7E9-135CD0DFE2F0}"/>
              </a:ext>
            </a:extLst>
          </p:cNvPr>
          <p:cNvPicPr>
            <a:picLocks noChangeAspect="1"/>
          </p:cNvPicPr>
          <p:nvPr/>
        </p:nvPicPr>
        <p:blipFill>
          <a:blip r:embed="rId3"/>
          <a:stretch>
            <a:fillRect/>
          </a:stretch>
        </p:blipFill>
        <p:spPr>
          <a:xfrm>
            <a:off x="2514484" y="2291109"/>
            <a:ext cx="4115031" cy="3085098"/>
          </a:xfrm>
          <a:prstGeom prst="rect">
            <a:avLst/>
          </a:prstGeom>
        </p:spPr>
      </p:pic>
      <p:pic>
        <p:nvPicPr>
          <p:cNvPr id="7" name="Afbeelding 6">
            <a:extLst>
              <a:ext uri="{FF2B5EF4-FFF2-40B4-BE49-F238E27FC236}">
                <a16:creationId xmlns:a16="http://schemas.microsoft.com/office/drawing/2014/main" id="{F1CF4063-7C03-49AF-A72F-8203E3E1097E}"/>
              </a:ext>
            </a:extLst>
          </p:cNvPr>
          <p:cNvPicPr>
            <a:picLocks noChangeAspect="1"/>
          </p:cNvPicPr>
          <p:nvPr/>
        </p:nvPicPr>
        <p:blipFill>
          <a:blip r:embed="rId4"/>
          <a:stretch>
            <a:fillRect/>
          </a:stretch>
        </p:blipFill>
        <p:spPr>
          <a:xfrm>
            <a:off x="6496051" y="311374"/>
            <a:ext cx="2324100" cy="1962150"/>
          </a:xfrm>
          <a:prstGeom prst="rect">
            <a:avLst/>
          </a:prstGeom>
        </p:spPr>
      </p:pic>
    </p:spTree>
    <p:extLst>
      <p:ext uri="{BB962C8B-B14F-4D97-AF65-F5344CB8AC3E}">
        <p14:creationId xmlns:p14="http://schemas.microsoft.com/office/powerpoint/2010/main" val="304001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88D5EBB4-AEE6-4684-A9D4-C24FE0754F2F}"/>
              </a:ext>
            </a:extLst>
          </p:cNvPr>
          <p:cNvSpPr/>
          <p:nvPr/>
        </p:nvSpPr>
        <p:spPr>
          <a:xfrm>
            <a:off x="463857" y="1940832"/>
            <a:ext cx="6680929" cy="3785652"/>
          </a:xfrm>
          <a:prstGeom prst="rect">
            <a:avLst/>
          </a:prstGeom>
        </p:spPr>
        <p:txBody>
          <a:bodyPr wrap="square">
            <a:spAutoFit/>
          </a:bodyPr>
          <a:lstStyle/>
          <a:p>
            <a:r>
              <a:rPr lang="nl-NL" sz="2400" dirty="0"/>
              <a:t>Fotosynthese zorgt er tijdens de groeifase voor dat planten, bladeren en scheuten groeien terwijl er bijna geen groei plaatsvindt in de bloeifase. Door de ontwikkeling van bloemen, kunnen planten worden bestoven en fruit of zaden produceren. Het proces van bloemproductie is onomkeerbaar zodra dit in gang is gezet. Daarom is de timing van cruciaal belang. De gerichte beïnvloeding van bloemproductie speelt een essentiële rol, met name voor sierplanten en planten die zaad produceren</a:t>
            </a:r>
          </a:p>
        </p:txBody>
      </p:sp>
      <p:pic>
        <p:nvPicPr>
          <p:cNvPr id="8" name="Afbeelding 7">
            <a:extLst>
              <a:ext uri="{FF2B5EF4-FFF2-40B4-BE49-F238E27FC236}">
                <a16:creationId xmlns:a16="http://schemas.microsoft.com/office/drawing/2014/main" id="{C61478B2-5EB5-4B75-83D3-B92897B8C3B9}"/>
              </a:ext>
            </a:extLst>
          </p:cNvPr>
          <p:cNvPicPr>
            <a:picLocks noChangeAspect="1"/>
          </p:cNvPicPr>
          <p:nvPr/>
        </p:nvPicPr>
        <p:blipFill>
          <a:blip r:embed="rId3"/>
          <a:stretch>
            <a:fillRect/>
          </a:stretch>
        </p:blipFill>
        <p:spPr>
          <a:xfrm>
            <a:off x="7231722" y="108136"/>
            <a:ext cx="1689555" cy="2930943"/>
          </a:xfrm>
          <a:prstGeom prst="rect">
            <a:avLst/>
          </a:prstGeom>
        </p:spPr>
      </p:pic>
    </p:spTree>
    <p:extLst>
      <p:ext uri="{BB962C8B-B14F-4D97-AF65-F5344CB8AC3E}">
        <p14:creationId xmlns:p14="http://schemas.microsoft.com/office/powerpoint/2010/main" val="330060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4BCD499-A377-4BAF-B139-D6EAA08D8684}"/>
              </a:ext>
            </a:extLst>
          </p:cNvPr>
          <p:cNvPicPr>
            <a:picLocks noChangeAspect="1"/>
          </p:cNvPicPr>
          <p:nvPr/>
        </p:nvPicPr>
        <p:blipFill>
          <a:blip r:embed="rId2"/>
          <a:stretch>
            <a:fillRect/>
          </a:stretch>
        </p:blipFill>
        <p:spPr>
          <a:xfrm>
            <a:off x="5181600" y="120321"/>
            <a:ext cx="3914315" cy="2931958"/>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6C541C5E-082D-4CD8-A8F6-2596FE86B0A6}"/>
              </a:ext>
            </a:extLst>
          </p:cNvPr>
          <p:cNvSpPr/>
          <p:nvPr/>
        </p:nvSpPr>
        <p:spPr>
          <a:xfrm>
            <a:off x="463857" y="1833906"/>
            <a:ext cx="7384743" cy="4524315"/>
          </a:xfrm>
          <a:prstGeom prst="rect">
            <a:avLst/>
          </a:prstGeom>
        </p:spPr>
        <p:txBody>
          <a:bodyPr wrap="square">
            <a:spAutoFit/>
          </a:bodyPr>
          <a:lstStyle/>
          <a:p>
            <a:r>
              <a:rPr lang="nl-NL" sz="2400" dirty="0"/>
              <a:t>Knoprust</a:t>
            </a:r>
          </a:p>
          <a:p>
            <a:r>
              <a:rPr lang="nl-NL" sz="2400" dirty="0"/>
              <a:t>Een plant is overdekt met knoppen. Die zijn vrijwel allemaal in rust. Steeds als er een nieuw blad afgesplitst wordt in het topmeristeem (dat is het groeipunt), komt er tegelijkertijd in de bladoksel een knop. Dat die knoppen niet allemaal uitlopen, komt door de zogenaamde apicale dominantie.</a:t>
            </a:r>
          </a:p>
          <a:p>
            <a:r>
              <a:rPr lang="nl-NL" sz="2400" dirty="0"/>
              <a:t>Het groeipunt in de top produceert het plantenhormoon auxine </a:t>
            </a:r>
          </a:p>
          <a:p>
            <a:r>
              <a:rPr lang="nl-NL" sz="2400" dirty="0"/>
              <a:t>dat uitgroei remt. Als de apicale dominantie wordt opgeheven - bij verwijdering van de top - kunnen de zijknoppen wel uitlopen. </a:t>
            </a:r>
          </a:p>
        </p:txBody>
      </p:sp>
    </p:spTree>
    <p:extLst>
      <p:ext uri="{BB962C8B-B14F-4D97-AF65-F5344CB8AC3E}">
        <p14:creationId xmlns:p14="http://schemas.microsoft.com/office/powerpoint/2010/main" val="106534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D02AE8C-142A-4A5D-BC85-0D09DA003B36}"/>
              </a:ext>
            </a:extLst>
          </p:cNvPr>
          <p:cNvPicPr>
            <a:picLocks noChangeAspect="1"/>
          </p:cNvPicPr>
          <p:nvPr/>
        </p:nvPicPr>
        <p:blipFill>
          <a:blip r:embed="rId2"/>
          <a:stretch>
            <a:fillRect/>
          </a:stretch>
        </p:blipFill>
        <p:spPr>
          <a:xfrm>
            <a:off x="618391" y="4171076"/>
            <a:ext cx="8061752" cy="1938992"/>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B1474628-39E8-4ADA-999F-63DDE6A8B250}"/>
              </a:ext>
            </a:extLst>
          </p:cNvPr>
          <p:cNvSpPr/>
          <p:nvPr/>
        </p:nvSpPr>
        <p:spPr>
          <a:xfrm>
            <a:off x="463857" y="2066918"/>
            <a:ext cx="7194244" cy="1938992"/>
          </a:xfrm>
          <a:prstGeom prst="rect">
            <a:avLst/>
          </a:prstGeom>
        </p:spPr>
        <p:txBody>
          <a:bodyPr wrap="square">
            <a:spAutoFit/>
          </a:bodyPr>
          <a:lstStyle/>
          <a:p>
            <a:r>
              <a:rPr lang="nl-NL" sz="2400" dirty="0"/>
              <a:t>Wat dan gebeurt, is goed te zien na de oogst van een roos. De hoogste ogen op het overgebleven stuk lopen uit. Deze gaan weer auxine produceren en onderdrukken knopuitloop lager op het overgebleven stuk. Ze nemen dus de apicale dominantie over.</a:t>
            </a:r>
          </a:p>
        </p:txBody>
      </p:sp>
    </p:spTree>
    <p:extLst>
      <p:ext uri="{BB962C8B-B14F-4D97-AF65-F5344CB8AC3E}">
        <p14:creationId xmlns:p14="http://schemas.microsoft.com/office/powerpoint/2010/main" val="323013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CC83239-DC74-4CF3-AE4D-3BCF59A7A102}"/>
              </a:ext>
            </a:extLst>
          </p:cNvPr>
          <p:cNvPicPr>
            <a:picLocks noChangeAspect="1"/>
          </p:cNvPicPr>
          <p:nvPr/>
        </p:nvPicPr>
        <p:blipFill>
          <a:blip r:embed="rId2"/>
          <a:stretch>
            <a:fillRect/>
          </a:stretch>
        </p:blipFill>
        <p:spPr>
          <a:xfrm>
            <a:off x="6024192" y="797791"/>
            <a:ext cx="2143125" cy="4195763"/>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C9D714C3-5CE1-4C7C-9C42-3A8EC06FDD9E}"/>
              </a:ext>
            </a:extLst>
          </p:cNvPr>
          <p:cNvSpPr/>
          <p:nvPr/>
        </p:nvSpPr>
        <p:spPr>
          <a:xfrm>
            <a:off x="463857" y="2090172"/>
            <a:ext cx="6394143" cy="2677656"/>
          </a:xfrm>
          <a:prstGeom prst="rect">
            <a:avLst/>
          </a:prstGeom>
        </p:spPr>
        <p:txBody>
          <a:bodyPr wrap="square">
            <a:spAutoFit/>
          </a:bodyPr>
          <a:lstStyle/>
          <a:p>
            <a:r>
              <a:rPr lang="nl-NL" sz="2400" dirty="0"/>
              <a:t>Langere stelen bij snijbloemen</a:t>
            </a:r>
          </a:p>
          <a:p>
            <a:r>
              <a:rPr lang="nl-NL" sz="2400" dirty="0"/>
              <a:t>Bij snijbloemen wil je vaak graag wat meer lengte. Een langere steel levert immers meer geld op. Het is bekend dat de lengtegroei sterk bepaald wordt door de verhouding tussen rood en </a:t>
            </a:r>
            <a:r>
              <a:rPr lang="nl-NL" sz="2400" dirty="0" err="1"/>
              <a:t>verrood</a:t>
            </a:r>
            <a:r>
              <a:rPr lang="nl-NL" sz="2400" dirty="0"/>
              <a:t> licht. Bij meer </a:t>
            </a:r>
            <a:r>
              <a:rPr lang="nl-NL" sz="2400" dirty="0" err="1"/>
              <a:t>verrood</a:t>
            </a:r>
            <a:r>
              <a:rPr lang="nl-NL" sz="2400" dirty="0"/>
              <a:t> (ten opzichte van rood) wordt het gewas langer.</a:t>
            </a:r>
          </a:p>
        </p:txBody>
      </p:sp>
    </p:spTree>
    <p:extLst>
      <p:ext uri="{BB962C8B-B14F-4D97-AF65-F5344CB8AC3E}">
        <p14:creationId xmlns:p14="http://schemas.microsoft.com/office/powerpoint/2010/main" val="23565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5" name="Onlinemedia 4">
            <a:hlinkClick r:id="" action="ppaction://media"/>
            <a:extLst>
              <a:ext uri="{FF2B5EF4-FFF2-40B4-BE49-F238E27FC236}">
                <a16:creationId xmlns:a16="http://schemas.microsoft.com/office/drawing/2014/main" id="{77FC1670-F12E-4652-9F20-096CE89F5384}"/>
              </a:ext>
            </a:extLst>
          </p:cNvPr>
          <p:cNvPicPr>
            <a:picLocks noRot="1" noChangeAspect="1"/>
          </p:cNvPicPr>
          <p:nvPr>
            <a:videoFile r:link="rId1"/>
          </p:nvPr>
        </p:nvPicPr>
        <p:blipFill>
          <a:blip r:embed="rId4"/>
          <a:stretch>
            <a:fillRect/>
          </a:stretch>
        </p:blipFill>
        <p:spPr>
          <a:xfrm>
            <a:off x="463857" y="2143125"/>
            <a:ext cx="6919771" cy="3892371"/>
          </a:xfrm>
          <a:prstGeom prst="rect">
            <a:avLst/>
          </a:prstGeom>
        </p:spPr>
      </p:pic>
    </p:spTree>
    <p:extLst>
      <p:ext uri="{BB962C8B-B14F-4D97-AF65-F5344CB8AC3E}">
        <p14:creationId xmlns:p14="http://schemas.microsoft.com/office/powerpoint/2010/main" val="345145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B2C5CB0B-8CAA-4419-B8C9-4CD568D01131}"/>
              </a:ext>
            </a:extLst>
          </p:cNvPr>
          <p:cNvSpPr/>
          <p:nvPr/>
        </p:nvSpPr>
        <p:spPr>
          <a:xfrm>
            <a:off x="455651" y="1957627"/>
            <a:ext cx="7392949" cy="2677656"/>
          </a:xfrm>
          <a:prstGeom prst="rect">
            <a:avLst/>
          </a:prstGeom>
        </p:spPr>
        <p:txBody>
          <a:bodyPr wrap="square">
            <a:spAutoFit/>
          </a:bodyPr>
          <a:lstStyle/>
          <a:p>
            <a:r>
              <a:rPr lang="nl-NL" sz="2400" dirty="0"/>
              <a:t>Zoektocht naar de </a:t>
            </a:r>
            <a:r>
              <a:rPr lang="nl-NL" sz="2400" dirty="0" err="1"/>
              <a:t>diefloze</a:t>
            </a:r>
            <a:r>
              <a:rPr lang="nl-NL" sz="2400" dirty="0"/>
              <a:t> tomaat</a:t>
            </a:r>
          </a:p>
          <a:p>
            <a:r>
              <a:rPr lang="nl-NL" sz="2400" dirty="0"/>
              <a:t>Een flink vertakkende plant kan heel lastig zijn. Een </a:t>
            </a:r>
            <a:r>
              <a:rPr lang="nl-NL" sz="2400" dirty="0" err="1"/>
              <a:t>diefloze</a:t>
            </a:r>
            <a:r>
              <a:rPr lang="nl-NL" sz="2400" dirty="0"/>
              <a:t> tomaat zou dan ook ideaal zijn. Maar de hoop op de ontwikkeling daarvan is vrijwel nihil. De plant heeft een zogenaamde </a:t>
            </a:r>
            <a:r>
              <a:rPr lang="nl-NL" sz="2400" dirty="0" err="1"/>
              <a:t>sympodiale</a:t>
            </a:r>
            <a:r>
              <a:rPr lang="nl-NL" sz="2400" dirty="0"/>
              <a:t> groei. Dat betekent dat steeds een meristeem van een </a:t>
            </a:r>
            <a:r>
              <a:rPr lang="nl-NL" sz="2400" dirty="0" err="1"/>
              <a:t>zijknop</a:t>
            </a:r>
            <a:r>
              <a:rPr lang="nl-NL" sz="2400" dirty="0"/>
              <a:t> de taak van het hoofdmeristeem overneemt. </a:t>
            </a:r>
          </a:p>
        </p:txBody>
      </p:sp>
      <p:pic>
        <p:nvPicPr>
          <p:cNvPr id="6" name="Afbeelding 5">
            <a:extLst>
              <a:ext uri="{FF2B5EF4-FFF2-40B4-BE49-F238E27FC236}">
                <a16:creationId xmlns:a16="http://schemas.microsoft.com/office/drawing/2014/main" id="{AA6030E4-B0C2-4B32-836C-BE50F8EF5352}"/>
              </a:ext>
            </a:extLst>
          </p:cNvPr>
          <p:cNvPicPr>
            <a:picLocks noChangeAspect="1"/>
          </p:cNvPicPr>
          <p:nvPr/>
        </p:nvPicPr>
        <p:blipFill>
          <a:blip r:embed="rId3"/>
          <a:stretch>
            <a:fillRect/>
          </a:stretch>
        </p:blipFill>
        <p:spPr>
          <a:xfrm>
            <a:off x="6037531" y="201426"/>
            <a:ext cx="2876550" cy="2171700"/>
          </a:xfrm>
          <a:prstGeom prst="rect">
            <a:avLst/>
          </a:prstGeom>
        </p:spPr>
      </p:pic>
      <p:sp>
        <p:nvSpPr>
          <p:cNvPr id="8" name="Rechthoek 7">
            <a:extLst>
              <a:ext uri="{FF2B5EF4-FFF2-40B4-BE49-F238E27FC236}">
                <a16:creationId xmlns:a16="http://schemas.microsoft.com/office/drawing/2014/main" id="{697384DD-CB69-470B-BBBA-F9483DA8B7BE}"/>
              </a:ext>
            </a:extLst>
          </p:cNvPr>
          <p:cNvSpPr/>
          <p:nvPr/>
        </p:nvSpPr>
        <p:spPr>
          <a:xfrm>
            <a:off x="455651" y="4484875"/>
            <a:ext cx="8680143" cy="1569660"/>
          </a:xfrm>
          <a:prstGeom prst="rect">
            <a:avLst/>
          </a:prstGeom>
        </p:spPr>
        <p:txBody>
          <a:bodyPr wrap="square">
            <a:spAutoFit/>
          </a:bodyPr>
          <a:lstStyle/>
          <a:p>
            <a:r>
              <a:rPr lang="nl-NL" sz="2400" dirty="0"/>
              <a:t>De tomatenplant bloeit in de top en de vegetatieve groei stopt daar. </a:t>
            </a:r>
          </a:p>
          <a:p>
            <a:r>
              <a:rPr lang="nl-NL" sz="2400" dirty="0"/>
              <a:t>Een zijtak neemt de plaats van de hoofdtak over. Als je dus de uitloop van zijtakken stopt voorkom je ook de productie van nieuwe tomaten.</a:t>
            </a:r>
          </a:p>
        </p:txBody>
      </p:sp>
    </p:spTree>
    <p:extLst>
      <p:ext uri="{BB962C8B-B14F-4D97-AF65-F5344CB8AC3E}">
        <p14:creationId xmlns:p14="http://schemas.microsoft.com/office/powerpoint/2010/main" val="2469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1,2 en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495371"/>
            <a:ext cx="8216286" cy="830997"/>
          </a:xfrm>
          <a:prstGeom prst="rect">
            <a:avLst/>
          </a:prstGeom>
          <a:noFill/>
        </p:spPr>
        <p:txBody>
          <a:bodyPr wrap="square" rtlCol="0">
            <a:spAutoFit/>
          </a:bodyPr>
          <a:lstStyle/>
          <a:p>
            <a:endParaRPr lang="nl-NL" sz="2400" dirty="0"/>
          </a:p>
          <a:p>
            <a:endParaRPr lang="nl-NL" sz="2400"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5" name="Afbeelding 4">
            <a:extLst>
              <a:ext uri="{FF2B5EF4-FFF2-40B4-BE49-F238E27FC236}">
                <a16:creationId xmlns:a16="http://schemas.microsoft.com/office/drawing/2014/main" id="{D13E502D-2B99-47B3-BF46-14CB77F6A975}"/>
              </a:ext>
            </a:extLst>
          </p:cNvPr>
          <p:cNvPicPr>
            <a:picLocks noChangeAspect="1"/>
          </p:cNvPicPr>
          <p:nvPr/>
        </p:nvPicPr>
        <p:blipFill>
          <a:blip r:embed="rId3"/>
          <a:stretch>
            <a:fillRect/>
          </a:stretch>
        </p:blipFill>
        <p:spPr>
          <a:xfrm>
            <a:off x="1197729" y="4577286"/>
            <a:ext cx="7048500" cy="1481200"/>
          </a:xfrm>
          <a:prstGeom prst="rect">
            <a:avLst/>
          </a:prstGeom>
        </p:spPr>
      </p:pic>
      <p:sp>
        <p:nvSpPr>
          <p:cNvPr id="6" name="Tekstvak 5">
            <a:extLst>
              <a:ext uri="{FF2B5EF4-FFF2-40B4-BE49-F238E27FC236}">
                <a16:creationId xmlns:a16="http://schemas.microsoft.com/office/drawing/2014/main" id="{3C8DBCEB-38D9-4E04-90D7-7B05A00DA9A8}"/>
              </a:ext>
            </a:extLst>
          </p:cNvPr>
          <p:cNvSpPr txBox="1"/>
          <p:nvPr/>
        </p:nvSpPr>
        <p:spPr>
          <a:xfrm>
            <a:off x="463857" y="2121358"/>
            <a:ext cx="6919771" cy="2585323"/>
          </a:xfrm>
          <a:prstGeom prst="rect">
            <a:avLst/>
          </a:prstGeom>
          <a:noFill/>
        </p:spPr>
        <p:txBody>
          <a:bodyPr wrap="square" rtlCol="0">
            <a:spAutoFit/>
          </a:bodyPr>
          <a:lstStyle/>
          <a:p>
            <a:r>
              <a:rPr lang="nl-NL" sz="2400" dirty="0"/>
              <a:t>Opdracht</a:t>
            </a:r>
          </a:p>
          <a:p>
            <a:endParaRPr lang="nl-NL" sz="2400" dirty="0"/>
          </a:p>
          <a:p>
            <a:r>
              <a:rPr lang="nl-NL" sz="2400" dirty="0"/>
              <a:t>Kies een plant die typisch is voor één van de klimaatzones. Maak hiervan een presentatie </a:t>
            </a:r>
            <a:r>
              <a:rPr lang="nl-NL" sz="2400" u="sng" dirty="0"/>
              <a:t>voor les 4</a:t>
            </a:r>
          </a:p>
          <a:p>
            <a:r>
              <a:rPr lang="nl-NL" sz="2400" dirty="0"/>
              <a:t>Met daarin info over het klimaat, de klimaatadaptie de biologische klok en de groeiwijze. </a:t>
            </a:r>
          </a:p>
          <a:p>
            <a:endParaRPr lang="nl-NL" dirty="0"/>
          </a:p>
        </p:txBody>
      </p:sp>
    </p:spTree>
    <p:extLst>
      <p:ext uri="{BB962C8B-B14F-4D97-AF65-F5344CB8AC3E}">
        <p14:creationId xmlns:p14="http://schemas.microsoft.com/office/powerpoint/2010/main" val="381748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59CF8CC-631C-42A1-9F0A-FE9802E0F994}"/>
              </a:ext>
            </a:extLst>
          </p:cNvPr>
          <p:cNvPicPr>
            <a:picLocks noChangeAspect="1"/>
          </p:cNvPicPr>
          <p:nvPr/>
        </p:nvPicPr>
        <p:blipFill>
          <a:blip r:embed="rId2"/>
          <a:stretch>
            <a:fillRect/>
          </a:stretch>
        </p:blipFill>
        <p:spPr>
          <a:xfrm>
            <a:off x="3810000" y="1595593"/>
            <a:ext cx="4572000" cy="2857500"/>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lesprogramma</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2054847"/>
            <a:ext cx="8216286" cy="1938992"/>
          </a:xfrm>
          <a:prstGeom prst="rect">
            <a:avLst/>
          </a:prstGeom>
          <a:noFill/>
        </p:spPr>
        <p:txBody>
          <a:bodyPr wrap="square" rtlCol="0">
            <a:spAutoFit/>
          </a:bodyPr>
          <a:lstStyle/>
          <a:p>
            <a:r>
              <a:rPr lang="nl-NL" sz="2400" dirty="0"/>
              <a:t>Les 1: Introductie en klimaatzones </a:t>
            </a:r>
          </a:p>
          <a:p>
            <a:r>
              <a:rPr lang="nl-NL" sz="2400" dirty="0"/>
              <a:t>Les 2: Biologische klok </a:t>
            </a:r>
          </a:p>
          <a:p>
            <a:r>
              <a:rPr lang="nl-NL" sz="2400" dirty="0"/>
              <a:t>Les 3: Groeien en strekken </a:t>
            </a:r>
          </a:p>
          <a:p>
            <a:r>
              <a:rPr lang="nl-NL" sz="2400" dirty="0"/>
              <a:t>Les 4: Presentaties</a:t>
            </a:r>
          </a:p>
          <a:p>
            <a:r>
              <a:rPr lang="nl-NL" sz="2400" dirty="0"/>
              <a:t>Les 5: Toets</a:t>
            </a:r>
            <a:endParaRPr lang="nl-NL" dirty="0"/>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Tree>
    <p:extLst>
      <p:ext uri="{BB962C8B-B14F-4D97-AF65-F5344CB8AC3E}">
        <p14:creationId xmlns:p14="http://schemas.microsoft.com/office/powerpoint/2010/main" val="41221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6928E9CA-0467-44BB-B241-FD8CF486E91E}"/>
              </a:ext>
            </a:extLst>
          </p:cNvPr>
          <p:cNvSpPr/>
          <p:nvPr/>
        </p:nvSpPr>
        <p:spPr>
          <a:xfrm>
            <a:off x="463856" y="1963767"/>
            <a:ext cx="7613343" cy="3416320"/>
          </a:xfrm>
          <a:prstGeom prst="rect">
            <a:avLst/>
          </a:prstGeom>
        </p:spPr>
        <p:txBody>
          <a:bodyPr wrap="square">
            <a:spAutoFit/>
          </a:bodyPr>
          <a:lstStyle/>
          <a:p>
            <a:r>
              <a:rPr lang="nl-NL" sz="2400" dirty="0"/>
              <a:t>Groei wordt gedefinieerd als de toename in gewicht. Daarbij kan nog onderscheid gemaakt worden in de toename van drooggewicht en de toename in </a:t>
            </a:r>
            <a:r>
              <a:rPr lang="nl-NL" sz="2400" dirty="0" err="1"/>
              <a:t>versgewicht</a:t>
            </a:r>
            <a:r>
              <a:rPr lang="nl-NL" sz="2400" dirty="0"/>
              <a:t>. Deze lopen namelijk niet geheel gelijk op. </a:t>
            </a:r>
          </a:p>
          <a:p>
            <a:endParaRPr lang="nl-NL" sz="2400" dirty="0"/>
          </a:p>
          <a:p>
            <a:r>
              <a:rPr lang="nl-NL" sz="2400" dirty="0"/>
              <a:t>De toename in drooggewicht hangt rechtstreeks samen met de fotosynthese. De toename in </a:t>
            </a:r>
            <a:r>
              <a:rPr lang="nl-NL" sz="2400" dirty="0" err="1"/>
              <a:t>versgewicht</a:t>
            </a:r>
            <a:r>
              <a:rPr lang="nl-NL" sz="2400" dirty="0"/>
              <a:t> hangt ook samen met de waterhuishouding. Een plant maakt eerst nieuwe cellen aan. Deze worden vervolgens "opgepompt". </a:t>
            </a:r>
          </a:p>
        </p:txBody>
      </p:sp>
      <p:pic>
        <p:nvPicPr>
          <p:cNvPr id="8" name="Afbeelding 7">
            <a:extLst>
              <a:ext uri="{FF2B5EF4-FFF2-40B4-BE49-F238E27FC236}">
                <a16:creationId xmlns:a16="http://schemas.microsoft.com/office/drawing/2014/main" id="{6E128E20-EC93-4DA2-B2D8-47927AA7557B}"/>
              </a:ext>
            </a:extLst>
          </p:cNvPr>
          <p:cNvPicPr>
            <a:picLocks noChangeAspect="1"/>
          </p:cNvPicPr>
          <p:nvPr/>
        </p:nvPicPr>
        <p:blipFill>
          <a:blip r:embed="rId3"/>
          <a:stretch>
            <a:fillRect/>
          </a:stretch>
        </p:blipFill>
        <p:spPr>
          <a:xfrm>
            <a:off x="5943600" y="176452"/>
            <a:ext cx="2562225" cy="1781175"/>
          </a:xfrm>
          <a:prstGeom prst="rect">
            <a:avLst/>
          </a:prstGeom>
        </p:spPr>
      </p:pic>
    </p:spTree>
    <p:extLst>
      <p:ext uri="{BB962C8B-B14F-4D97-AF65-F5344CB8AC3E}">
        <p14:creationId xmlns:p14="http://schemas.microsoft.com/office/powerpoint/2010/main" val="246380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3E54BFC8-659F-4AF2-92B6-058A89D9A0A4}"/>
              </a:ext>
            </a:extLst>
          </p:cNvPr>
          <p:cNvSpPr/>
          <p:nvPr/>
        </p:nvSpPr>
        <p:spPr>
          <a:xfrm flipH="1">
            <a:off x="463856" y="3609970"/>
            <a:ext cx="8052319" cy="1938992"/>
          </a:xfrm>
          <a:prstGeom prst="rect">
            <a:avLst/>
          </a:prstGeom>
        </p:spPr>
        <p:txBody>
          <a:bodyPr wrap="square">
            <a:spAutoFit/>
          </a:bodyPr>
          <a:lstStyle/>
          <a:p>
            <a:r>
              <a:rPr lang="nl-NL" sz="2400" dirty="0"/>
              <a:t>Op warme dagen is te zien dat het drooggewicht van de plant overdag toeneemt. Het </a:t>
            </a:r>
            <a:r>
              <a:rPr lang="nl-NL" sz="2400" dirty="0" err="1"/>
              <a:t>versgewicht</a:t>
            </a:r>
            <a:r>
              <a:rPr lang="nl-NL" sz="2400" dirty="0"/>
              <a:t> blijft gelijk of daalt zelfs iets. Als er veel vocht voor transpiratie nodig is kan dit namelijk aan de plantcellen onttrokken worden. Hierdoor kunnen de planten zelfs slap gaan hangen. </a:t>
            </a:r>
          </a:p>
        </p:txBody>
      </p:sp>
      <p:sp>
        <p:nvSpPr>
          <p:cNvPr id="6" name="Rechthoek 5">
            <a:extLst>
              <a:ext uri="{FF2B5EF4-FFF2-40B4-BE49-F238E27FC236}">
                <a16:creationId xmlns:a16="http://schemas.microsoft.com/office/drawing/2014/main" id="{2CE1F812-A17F-405C-9140-330A2259043E}"/>
              </a:ext>
            </a:extLst>
          </p:cNvPr>
          <p:cNvSpPr/>
          <p:nvPr/>
        </p:nvSpPr>
        <p:spPr>
          <a:xfrm>
            <a:off x="463856" y="2113362"/>
            <a:ext cx="7384743" cy="1569660"/>
          </a:xfrm>
          <a:prstGeom prst="rect">
            <a:avLst/>
          </a:prstGeom>
        </p:spPr>
        <p:txBody>
          <a:bodyPr wrap="square">
            <a:spAutoFit/>
          </a:bodyPr>
          <a:lstStyle/>
          <a:p>
            <a:r>
              <a:rPr lang="nl-NL" sz="2400" dirty="0"/>
              <a:t>De hoeveelheid water die in de cel komt hangt af van de hoeveelheid water die beschikbaar is, de EC van dit water en van de hoeveelheid water die op dat moment voor transpiratie nodig is. </a:t>
            </a:r>
          </a:p>
        </p:txBody>
      </p:sp>
      <p:pic>
        <p:nvPicPr>
          <p:cNvPr id="8" name="Afbeelding 7">
            <a:extLst>
              <a:ext uri="{FF2B5EF4-FFF2-40B4-BE49-F238E27FC236}">
                <a16:creationId xmlns:a16="http://schemas.microsoft.com/office/drawing/2014/main" id="{0A13E692-466E-46A1-AE97-5F6789D51A82}"/>
              </a:ext>
            </a:extLst>
          </p:cNvPr>
          <p:cNvPicPr>
            <a:picLocks noChangeAspect="1"/>
          </p:cNvPicPr>
          <p:nvPr/>
        </p:nvPicPr>
        <p:blipFill>
          <a:blip r:embed="rId3"/>
          <a:stretch>
            <a:fillRect/>
          </a:stretch>
        </p:blipFill>
        <p:spPr>
          <a:xfrm>
            <a:off x="4975379" y="260980"/>
            <a:ext cx="3704764" cy="1852382"/>
          </a:xfrm>
          <a:prstGeom prst="rect">
            <a:avLst/>
          </a:prstGeom>
        </p:spPr>
      </p:pic>
    </p:spTree>
    <p:extLst>
      <p:ext uri="{BB962C8B-B14F-4D97-AF65-F5344CB8AC3E}">
        <p14:creationId xmlns:p14="http://schemas.microsoft.com/office/powerpoint/2010/main" val="146150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301B3ED-2297-42BB-AE93-85CA10A59E66}"/>
              </a:ext>
            </a:extLst>
          </p:cNvPr>
          <p:cNvPicPr>
            <a:picLocks noChangeAspect="1"/>
          </p:cNvPicPr>
          <p:nvPr/>
        </p:nvPicPr>
        <p:blipFill>
          <a:blip r:embed="rId2"/>
          <a:stretch>
            <a:fillRect/>
          </a:stretch>
        </p:blipFill>
        <p:spPr>
          <a:xfrm>
            <a:off x="5743135" y="3596055"/>
            <a:ext cx="3400865" cy="2996208"/>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282469" y="1813257"/>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6" name="Rechthoek 5">
            <a:extLst>
              <a:ext uri="{FF2B5EF4-FFF2-40B4-BE49-F238E27FC236}">
                <a16:creationId xmlns:a16="http://schemas.microsoft.com/office/drawing/2014/main" id="{E09D33BE-89BE-4AA4-B2D0-7BCB8C18C1DB}"/>
              </a:ext>
            </a:extLst>
          </p:cNvPr>
          <p:cNvSpPr/>
          <p:nvPr/>
        </p:nvSpPr>
        <p:spPr>
          <a:xfrm>
            <a:off x="203022" y="2441893"/>
            <a:ext cx="6394143" cy="2308324"/>
          </a:xfrm>
          <a:prstGeom prst="rect">
            <a:avLst/>
          </a:prstGeom>
        </p:spPr>
        <p:txBody>
          <a:bodyPr wrap="square">
            <a:spAutoFit/>
          </a:bodyPr>
          <a:lstStyle/>
          <a:p>
            <a:r>
              <a:rPr lang="nl-NL" sz="2400" dirty="0"/>
              <a:t>'s Nachts neemt het drooggewicht door ademhaling weer iets af, terwijl het </a:t>
            </a:r>
            <a:r>
              <a:rPr lang="nl-NL" sz="2400" dirty="0" err="1"/>
              <a:t>versgewicht</a:t>
            </a:r>
            <a:r>
              <a:rPr lang="nl-NL" sz="2400" dirty="0"/>
              <a:t> in de nacht toeneemt. Dit komt omdat er 's nachts geen of nauwelijks transpiratie is, waardoor de plant op </a:t>
            </a:r>
            <a:r>
              <a:rPr lang="nl-NL" sz="2400" dirty="0" err="1"/>
              <a:t>celspanning</a:t>
            </a:r>
            <a:r>
              <a:rPr lang="nl-NL" sz="2400" dirty="0"/>
              <a:t> kan komen. De cellen vullen zich verder met water dan overdag haalbaar is.</a:t>
            </a:r>
          </a:p>
        </p:txBody>
      </p:sp>
    </p:spTree>
    <p:extLst>
      <p:ext uri="{BB962C8B-B14F-4D97-AF65-F5344CB8AC3E}">
        <p14:creationId xmlns:p14="http://schemas.microsoft.com/office/powerpoint/2010/main" val="242601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AF03F2E-D927-40D1-954E-6CE4A34494D5}"/>
              </a:ext>
            </a:extLst>
          </p:cNvPr>
          <p:cNvPicPr>
            <a:picLocks noChangeAspect="1"/>
          </p:cNvPicPr>
          <p:nvPr/>
        </p:nvPicPr>
        <p:blipFill>
          <a:blip r:embed="rId2"/>
          <a:stretch>
            <a:fillRect/>
          </a:stretch>
        </p:blipFill>
        <p:spPr>
          <a:xfrm>
            <a:off x="6230441" y="138136"/>
            <a:ext cx="2376464" cy="2376464"/>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E9985CEB-8628-4EB6-84FA-CBCE1C5EAFDF}"/>
              </a:ext>
            </a:extLst>
          </p:cNvPr>
          <p:cNvSpPr/>
          <p:nvPr/>
        </p:nvSpPr>
        <p:spPr>
          <a:xfrm>
            <a:off x="463856" y="1957627"/>
            <a:ext cx="8680143" cy="4154984"/>
          </a:xfrm>
          <a:prstGeom prst="rect">
            <a:avLst/>
          </a:prstGeom>
        </p:spPr>
        <p:txBody>
          <a:bodyPr wrap="square">
            <a:spAutoFit/>
          </a:bodyPr>
          <a:lstStyle/>
          <a:p>
            <a:r>
              <a:rPr lang="nl-NL" sz="2400" dirty="0"/>
              <a:t>1 g opgenomen kooldioxide (CO2) geeft 0,5 g </a:t>
            </a:r>
            <a:r>
              <a:rPr lang="nl-NL" sz="2400" dirty="0" err="1"/>
              <a:t>drogestof</a:t>
            </a:r>
            <a:r>
              <a:rPr lang="nl-NL" sz="2400" dirty="0"/>
              <a:t>.</a:t>
            </a:r>
          </a:p>
          <a:p>
            <a:r>
              <a:rPr lang="nl-NL" sz="2400" dirty="0"/>
              <a:t>70% van </a:t>
            </a:r>
            <a:r>
              <a:rPr lang="nl-NL" sz="2400" dirty="0" err="1"/>
              <a:t>drogestof</a:t>
            </a:r>
            <a:r>
              <a:rPr lang="nl-NL" sz="2400" dirty="0"/>
              <a:t> gaat naar de vruchten.</a:t>
            </a:r>
          </a:p>
          <a:p>
            <a:r>
              <a:rPr lang="nl-NL" sz="2400" dirty="0" err="1"/>
              <a:t>drogestofgehalte</a:t>
            </a:r>
            <a:r>
              <a:rPr lang="nl-NL" sz="2400" dirty="0"/>
              <a:t> tomaat = 5,8%.</a:t>
            </a:r>
          </a:p>
          <a:p>
            <a:r>
              <a:rPr lang="nl-NL" sz="2400" dirty="0"/>
              <a:t>1 gram opgenomen CO2 geeft:</a:t>
            </a:r>
          </a:p>
          <a:p>
            <a:r>
              <a:rPr lang="nl-NL" sz="2400" dirty="0"/>
              <a:t>1 * 0,5 * 0,70 * (100/5,8) = 6 gram tomaat.</a:t>
            </a:r>
          </a:p>
          <a:p>
            <a:endParaRPr lang="nl-NL" sz="2400" dirty="0"/>
          </a:p>
          <a:p>
            <a:r>
              <a:rPr lang="nl-NL" sz="2400" dirty="0"/>
              <a:t>1 gram opgenomen CO2 geeft ook:</a:t>
            </a:r>
          </a:p>
          <a:p>
            <a:r>
              <a:rPr lang="nl-NL" sz="2400" dirty="0"/>
              <a:t>11 gram komkommer/5 gram aubergine of 4 gram paprika</a:t>
            </a:r>
          </a:p>
          <a:p>
            <a:endParaRPr lang="nl-NL" sz="2400" dirty="0"/>
          </a:p>
          <a:p>
            <a:r>
              <a:rPr lang="nl-NL" sz="2400" dirty="0"/>
              <a:t>Bij volle zon neemt een gewas 60 - 70 kg CO2 per ha per uur op Dit is 360 - 420 kg tomaat per ha per uur !</a:t>
            </a:r>
          </a:p>
        </p:txBody>
      </p:sp>
    </p:spTree>
    <p:extLst>
      <p:ext uri="{BB962C8B-B14F-4D97-AF65-F5344CB8AC3E}">
        <p14:creationId xmlns:p14="http://schemas.microsoft.com/office/powerpoint/2010/main" val="345303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11" name="Tekstvak 10">
            <a:extLst>
              <a:ext uri="{FF2B5EF4-FFF2-40B4-BE49-F238E27FC236}">
                <a16:creationId xmlns:a16="http://schemas.microsoft.com/office/drawing/2014/main" id="{0A2AA31E-0D72-471A-810A-F3DCCEB789C1}"/>
              </a:ext>
            </a:extLst>
          </p:cNvPr>
          <p:cNvSpPr txBox="1"/>
          <p:nvPr/>
        </p:nvSpPr>
        <p:spPr>
          <a:xfrm>
            <a:off x="463857" y="2133600"/>
            <a:ext cx="7384743" cy="4154984"/>
          </a:xfrm>
          <a:prstGeom prst="rect">
            <a:avLst/>
          </a:prstGeom>
          <a:noFill/>
        </p:spPr>
        <p:txBody>
          <a:bodyPr wrap="square" rtlCol="0">
            <a:spAutoFit/>
          </a:bodyPr>
          <a:lstStyle/>
          <a:p>
            <a:r>
              <a:rPr lang="nl-NL" sz="2400" dirty="0"/>
              <a:t>Waarom strekken planten?</a:t>
            </a:r>
          </a:p>
          <a:p>
            <a:endParaRPr lang="nl-NL" sz="2400" dirty="0"/>
          </a:p>
          <a:p>
            <a:r>
              <a:rPr lang="nl-NL" sz="2400" dirty="0"/>
              <a:t>Planten hebben van nature een </a:t>
            </a:r>
            <a:r>
              <a:rPr lang="nl-NL" sz="2400" dirty="0" err="1"/>
              <a:t>schaduwmijdende</a:t>
            </a:r>
            <a:r>
              <a:rPr lang="nl-NL" sz="2400" dirty="0"/>
              <a:t> reactie: ze proberen boven hun buren uit te komen om te profiteren van het licht. Om zo snel mogelijk uit de schaduw van anderen te raken, moet hij niet vertakken maar juist alle energie stoppen in het verlengen van de hoofdstengel.</a:t>
            </a:r>
          </a:p>
          <a:p>
            <a:r>
              <a:rPr lang="nl-NL" sz="2400" dirty="0"/>
              <a:t>De prikkel om te gaan strekken komt van de hoeveelheid licht en van de kleur van het licht. Bij weinig licht groeien planten lang en iel uit, zonder te vertakken. </a:t>
            </a:r>
          </a:p>
        </p:txBody>
      </p:sp>
      <p:pic>
        <p:nvPicPr>
          <p:cNvPr id="12" name="Afbeelding 11">
            <a:extLst>
              <a:ext uri="{FF2B5EF4-FFF2-40B4-BE49-F238E27FC236}">
                <a16:creationId xmlns:a16="http://schemas.microsoft.com/office/drawing/2014/main" id="{B0A46D8E-B9AF-4868-86AC-B53DE7B45EC2}"/>
              </a:ext>
            </a:extLst>
          </p:cNvPr>
          <p:cNvPicPr>
            <a:picLocks noChangeAspect="1"/>
          </p:cNvPicPr>
          <p:nvPr/>
        </p:nvPicPr>
        <p:blipFill>
          <a:blip r:embed="rId3"/>
          <a:stretch>
            <a:fillRect/>
          </a:stretch>
        </p:blipFill>
        <p:spPr>
          <a:xfrm>
            <a:off x="5648777" y="285750"/>
            <a:ext cx="3179091" cy="2381250"/>
          </a:xfrm>
          <a:prstGeom prst="rect">
            <a:avLst/>
          </a:prstGeom>
        </p:spPr>
      </p:pic>
    </p:spTree>
    <p:extLst>
      <p:ext uri="{BB962C8B-B14F-4D97-AF65-F5344CB8AC3E}">
        <p14:creationId xmlns:p14="http://schemas.microsoft.com/office/powerpoint/2010/main" val="288817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sp>
        <p:nvSpPr>
          <p:cNvPr id="5" name="Rechthoek 4">
            <a:extLst>
              <a:ext uri="{FF2B5EF4-FFF2-40B4-BE49-F238E27FC236}">
                <a16:creationId xmlns:a16="http://schemas.microsoft.com/office/drawing/2014/main" id="{26695166-5D23-4E4B-B0F2-60037E827E8E}"/>
              </a:ext>
            </a:extLst>
          </p:cNvPr>
          <p:cNvSpPr/>
          <p:nvPr/>
        </p:nvSpPr>
        <p:spPr>
          <a:xfrm>
            <a:off x="463858" y="3470663"/>
            <a:ext cx="7460942" cy="2677656"/>
          </a:xfrm>
          <a:prstGeom prst="rect">
            <a:avLst/>
          </a:prstGeom>
        </p:spPr>
        <p:txBody>
          <a:bodyPr wrap="square">
            <a:spAutoFit/>
          </a:bodyPr>
          <a:lstStyle/>
          <a:p>
            <a:r>
              <a:rPr lang="nl-NL" sz="2400" dirty="0"/>
              <a:t>Bloeiende planten strekken nog om een andere reden: de bloemen moeten bij insectenbestuiving goed zichtbaar zijn. Daarom komen in de natuur vaak hoge pluimen, trossen of schermen bloemen voor. Ook hierbij spelen de </a:t>
            </a:r>
            <a:r>
              <a:rPr lang="nl-NL" sz="2400" dirty="0" err="1"/>
              <a:t>gibberellinen</a:t>
            </a:r>
            <a:r>
              <a:rPr lang="nl-NL" sz="2400" dirty="0"/>
              <a:t> een belangrijke rol. Niet alleen zetten ze de plant aan tot bloei, maar ook zorgen ze voor de </a:t>
            </a:r>
            <a:r>
              <a:rPr lang="nl-NL" sz="2400" dirty="0" err="1"/>
              <a:t>celstrekking</a:t>
            </a:r>
            <a:r>
              <a:rPr lang="nl-NL" sz="2400" dirty="0"/>
              <a:t> in de bloemstengels.</a:t>
            </a:r>
          </a:p>
        </p:txBody>
      </p:sp>
      <p:sp>
        <p:nvSpPr>
          <p:cNvPr id="6" name="Rechthoek 5">
            <a:extLst>
              <a:ext uri="{FF2B5EF4-FFF2-40B4-BE49-F238E27FC236}">
                <a16:creationId xmlns:a16="http://schemas.microsoft.com/office/drawing/2014/main" id="{D27350D7-0F20-42CD-AD75-7C16C9C95C3E}"/>
              </a:ext>
            </a:extLst>
          </p:cNvPr>
          <p:cNvSpPr/>
          <p:nvPr/>
        </p:nvSpPr>
        <p:spPr>
          <a:xfrm>
            <a:off x="463857" y="2016353"/>
            <a:ext cx="7460943" cy="1569660"/>
          </a:xfrm>
          <a:prstGeom prst="rect">
            <a:avLst/>
          </a:prstGeom>
        </p:spPr>
        <p:txBody>
          <a:bodyPr wrap="square">
            <a:spAutoFit/>
          </a:bodyPr>
          <a:lstStyle/>
          <a:p>
            <a:r>
              <a:rPr lang="nl-NL" sz="2400" dirty="0"/>
              <a:t>Meer licht zorgt voor een </a:t>
            </a:r>
            <a:r>
              <a:rPr lang="nl-NL" sz="2400" dirty="0" err="1"/>
              <a:t>bossigere</a:t>
            </a:r>
            <a:r>
              <a:rPr lang="nl-NL" sz="2400" dirty="0"/>
              <a:t> plant. Dat komt omdat de plant bij veel licht meer suikers vormt. Suikers hebben een hormonaal effect vergelijkbaar met </a:t>
            </a:r>
            <a:r>
              <a:rPr lang="nl-NL" sz="2400" dirty="0" err="1"/>
              <a:t>cytokininen</a:t>
            </a:r>
            <a:r>
              <a:rPr lang="nl-NL" sz="2400" dirty="0"/>
              <a:t>; ze laten zijknoppen uitlopen.</a:t>
            </a:r>
          </a:p>
        </p:txBody>
      </p:sp>
      <p:pic>
        <p:nvPicPr>
          <p:cNvPr id="8" name="Afbeelding 7">
            <a:extLst>
              <a:ext uri="{FF2B5EF4-FFF2-40B4-BE49-F238E27FC236}">
                <a16:creationId xmlns:a16="http://schemas.microsoft.com/office/drawing/2014/main" id="{B5CD23AF-7F1C-46AA-ACD1-A6F72D72141C}"/>
              </a:ext>
            </a:extLst>
          </p:cNvPr>
          <p:cNvPicPr>
            <a:picLocks noChangeAspect="1"/>
          </p:cNvPicPr>
          <p:nvPr/>
        </p:nvPicPr>
        <p:blipFill>
          <a:blip r:embed="rId3"/>
          <a:stretch>
            <a:fillRect/>
          </a:stretch>
        </p:blipFill>
        <p:spPr>
          <a:xfrm>
            <a:off x="6348413" y="137392"/>
            <a:ext cx="2619375" cy="1743075"/>
          </a:xfrm>
          <a:prstGeom prst="rect">
            <a:avLst/>
          </a:prstGeom>
        </p:spPr>
      </p:pic>
    </p:spTree>
    <p:extLst>
      <p:ext uri="{BB962C8B-B14F-4D97-AF65-F5344CB8AC3E}">
        <p14:creationId xmlns:p14="http://schemas.microsoft.com/office/powerpoint/2010/main" val="379841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3</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542129"/>
            <a:ext cx="8216286" cy="830997"/>
          </a:xfrm>
          <a:prstGeom prst="rect">
            <a:avLst/>
          </a:prstGeom>
          <a:noFill/>
        </p:spPr>
        <p:txBody>
          <a:bodyPr wrap="square" rtlCol="0">
            <a:spAutoFit/>
          </a:bodyPr>
          <a:lstStyle/>
          <a:p>
            <a:r>
              <a:rPr lang="nl-NL" sz="2400" dirty="0"/>
              <a:t>Groeien en strekken</a:t>
            </a:r>
          </a:p>
          <a:p>
            <a:r>
              <a:rPr lang="nl-NL" sz="2400" dirty="0"/>
              <a:t> </a:t>
            </a:r>
          </a:p>
        </p:txBody>
      </p:sp>
      <p:sp>
        <p:nvSpPr>
          <p:cNvPr id="7" name="Tekstvak 6">
            <a:extLst>
              <a:ext uri="{FF2B5EF4-FFF2-40B4-BE49-F238E27FC236}">
                <a16:creationId xmlns:a16="http://schemas.microsoft.com/office/drawing/2014/main" id="{D124EA26-925C-4573-8F24-45E2A838643E}"/>
              </a:ext>
            </a:extLst>
          </p:cNvPr>
          <p:cNvSpPr txBox="1"/>
          <p:nvPr/>
        </p:nvSpPr>
        <p:spPr>
          <a:xfrm>
            <a:off x="1676400" y="6096000"/>
            <a:ext cx="5205865" cy="300082"/>
          </a:xfrm>
          <a:prstGeom prst="rect">
            <a:avLst/>
          </a:prstGeom>
          <a:noFill/>
        </p:spPr>
        <p:txBody>
          <a:bodyPr wrap="square" rtlCol="0">
            <a:spAutoFit/>
          </a:bodyPr>
          <a:lstStyle/>
          <a:p>
            <a:pPr algn="ctr"/>
            <a:r>
              <a:rPr lang="nl-NL" sz="1350" dirty="0"/>
              <a:t>Plantenfysiologie periode 5 Fotosynthese 2</a:t>
            </a:r>
          </a:p>
        </p:txBody>
      </p:sp>
      <p:pic>
        <p:nvPicPr>
          <p:cNvPr id="5" name="Afbeelding 4">
            <a:hlinkClick r:id="rId3"/>
            <a:extLst>
              <a:ext uri="{FF2B5EF4-FFF2-40B4-BE49-F238E27FC236}">
                <a16:creationId xmlns:a16="http://schemas.microsoft.com/office/drawing/2014/main" id="{09D81D3E-7B77-478C-8CE9-A99898F8FD99}"/>
              </a:ext>
            </a:extLst>
          </p:cNvPr>
          <p:cNvPicPr>
            <a:picLocks noChangeAspect="1"/>
          </p:cNvPicPr>
          <p:nvPr/>
        </p:nvPicPr>
        <p:blipFill>
          <a:blip r:embed="rId4"/>
          <a:stretch>
            <a:fillRect/>
          </a:stretch>
        </p:blipFill>
        <p:spPr>
          <a:xfrm>
            <a:off x="1752600" y="2399379"/>
            <a:ext cx="4519612" cy="3328928"/>
          </a:xfrm>
          <a:prstGeom prst="rect">
            <a:avLst/>
          </a:prstGeom>
        </p:spPr>
      </p:pic>
    </p:spTree>
    <p:extLst>
      <p:ext uri="{BB962C8B-B14F-4D97-AF65-F5344CB8AC3E}">
        <p14:creationId xmlns:p14="http://schemas.microsoft.com/office/powerpoint/2010/main" val="590263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EEBE09-5FB5-400B-A255-C4920D00FFB8}">
  <ds:schemaRef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915d7cad-3e71-4cea-95bb-ac32222adf06"/>
    <ds:schemaRef ds:uri="82ac19c3-1cff-4f70-a585-2de21a3866ce"/>
    <ds:schemaRef ds:uri="http://www.w3.org/XML/1998/namespace"/>
  </ds:schemaRefs>
</ds:datastoreItem>
</file>

<file path=customXml/itemProps2.xml><?xml version="1.0" encoding="utf-8"?>
<ds:datastoreItem xmlns:ds="http://schemas.openxmlformats.org/officeDocument/2006/customXml" ds:itemID="{2FF981A4-DF97-4615-BA6D-CF4D568C3B07}"/>
</file>

<file path=customXml/itemProps3.xml><?xml version="1.0" encoding="utf-8"?>
<ds:datastoreItem xmlns:ds="http://schemas.openxmlformats.org/officeDocument/2006/customXml" ds:itemID="{409B435A-DD77-4EAD-A9B7-544D526FC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821</TotalTime>
  <Words>1078</Words>
  <Application>Microsoft Office PowerPoint</Application>
  <PresentationFormat>Diavoorstelling (4:3)</PresentationFormat>
  <Paragraphs>101</Paragraphs>
  <Slides>16</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Office Theme</vt:lpstr>
      <vt:lpstr>Fotosynthese 2</vt:lpstr>
      <vt:lpstr>lesprogramma</vt:lpstr>
      <vt:lpstr>Les 3</vt:lpstr>
      <vt:lpstr>Les 3</vt:lpstr>
      <vt:lpstr>Les 3</vt:lpstr>
      <vt:lpstr>Les 3</vt:lpstr>
      <vt:lpstr>Les 3</vt:lpstr>
      <vt:lpstr>Les 3</vt:lpstr>
      <vt:lpstr>Les 3</vt:lpstr>
      <vt:lpstr>Les 3</vt:lpstr>
      <vt:lpstr>Les 3</vt:lpstr>
      <vt:lpstr>Les 3</vt:lpstr>
      <vt:lpstr>Les 3</vt:lpstr>
      <vt:lpstr>Les 3</vt:lpstr>
      <vt:lpstr>Les 3</vt:lpstr>
      <vt:lpstr>Les 1,2 en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Tom De Swaef</dc:creator>
  <cp:lastModifiedBy>Ben Nienhuis</cp:lastModifiedBy>
  <cp:revision>115</cp:revision>
  <dcterms:created xsi:type="dcterms:W3CDTF">2017-11-14T13:23:32Z</dcterms:created>
  <dcterms:modified xsi:type="dcterms:W3CDTF">2021-06-07T15:13:03Z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2012-02-21T00:00:00Z</vt:filetime>
  </property>
  <property fmtid="{D5CDD505-2E9C-101B-9397-08002B2CF9AE}" pid="3" name="Creator">
    <vt:lpwstr>Acrobat PDFMaker 9.1 for PowerPoint</vt:lpwstr>
  </property>
  <property fmtid="{D5CDD505-2E9C-101B-9397-08002B2CF9AE}" pid="4" name="LastSaved">
    <vt:filetime>2017-11-14T00:00:00Z</vt:filetime>
  </property>
  <property fmtid="{D5CDD505-2E9C-101B-9397-08002B2CF9AE}" pid="5" name="ContentTypeId">
    <vt:lpwstr>0x010100F4FEFE2E46C86D4A9898CCC49B418B36</vt:lpwstr>
  </property>
</Properties>
</file>